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58" r:id="rId5"/>
    <p:sldId id="259" r:id="rId6"/>
    <p:sldId id="262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96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19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6353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9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636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847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807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381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5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337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36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22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90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34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45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44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21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372786-EDFA-44C8-9A0C-8687FE0F7A85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E1CE766-8B6F-44D5-8387-6FBEB76C4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21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109C5B-3B98-48EB-A942-8D11CEA3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9C389E4-003E-40C9-AC9E-ED821C16F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042684-2705-40BD-9104-A6B24CE1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30BB3-749E-14A7-F6E7-EC28D3120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4825" y="1143000"/>
            <a:ext cx="6268246" cy="3134032"/>
          </a:xfrm>
        </p:spPr>
        <p:txBody>
          <a:bodyPr>
            <a:normAutofit/>
          </a:bodyPr>
          <a:lstStyle/>
          <a:p>
            <a:r>
              <a:rPr lang="en-US" sz="5600">
                <a:solidFill>
                  <a:srgbClr val="EBEBEB"/>
                </a:solidFill>
              </a:rPr>
              <a:t>MyBudgetBuddy</a:t>
            </a:r>
            <a:endParaRPr lang="ru-RU" sz="5600">
              <a:solidFill>
                <a:srgbClr val="EBEBEB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14B6A9-3DA3-3F57-FBD7-509DE0D10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4825" y="4473677"/>
            <a:ext cx="6268246" cy="1268144"/>
          </a:xfrm>
        </p:spPr>
        <p:txBody>
          <a:bodyPr>
            <a:normAutofit/>
          </a:bodyPr>
          <a:lstStyle/>
          <a:p>
            <a:endParaRPr lang="ru-RU" sz="2000"/>
          </a:p>
        </p:txBody>
      </p:sp>
      <p:pic>
        <p:nvPicPr>
          <p:cNvPr id="5" name="Рисунок 4" descr="Изображение выглядит как Шрифт, дизайн">
            <a:extLst>
              <a:ext uri="{FF2B5EF4-FFF2-40B4-BE49-F238E27FC236}">
                <a16:creationId xmlns:a16="http://schemas.microsoft.com/office/drawing/2014/main" id="{66ED3025-AA03-6523-A3D2-86DFD6AF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4" y="2050328"/>
            <a:ext cx="3531062" cy="275422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059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Объект 4" descr="Изображение выглядит как текст, линия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E411FA3-43F7-9242-6ED2-DFCFFB464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95" y="1284394"/>
            <a:ext cx="8785778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2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Объект 4" descr="Изображение выглядит как текст, линия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F272014-EA6F-1B6D-E64F-AE1EDC7A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26" y="1284394"/>
            <a:ext cx="8481317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Объект 4" descr="Изображение выглядит как текст, линия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9B756D8-428B-1698-C965-1C6E89745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96" y="1284394"/>
            <a:ext cx="8609176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0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Объект 4" descr="Изображение выглядит как текст, диаграмм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62188886-4321-F8FB-C553-864A17E0C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52" y="1284394"/>
            <a:ext cx="8831064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Объект 6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DC055145-5909-4D2A-6A60-084B03168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09" y="1284394"/>
            <a:ext cx="7514151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8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deo_editor_54112e8f0b444dbda3a7e39b8f2ea577">
            <a:hlinkClick r:id="" action="ppaction://media"/>
            <a:extLst>
              <a:ext uri="{FF2B5EF4-FFF2-40B4-BE49-F238E27FC236}">
                <a16:creationId xmlns:a16="http://schemas.microsoft.com/office/drawing/2014/main" id="{4A080107-B05F-CC78-EF74-A36F9CD884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962"/>
            <a:ext cx="12192000" cy="6871962"/>
          </a:xfrm>
        </p:spPr>
      </p:pic>
    </p:spTree>
    <p:extLst>
      <p:ext uri="{BB962C8B-B14F-4D97-AF65-F5344CB8AC3E}">
        <p14:creationId xmlns:p14="http://schemas.microsoft.com/office/powerpoint/2010/main" val="288045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Рисунок 5" descr="Изображение выглядит как текст, Человеческое лицо, челове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2EA0A0A-1D66-B429-C363-C95CC0B21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3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55CB8-405C-5965-3B21-8D946022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Projekto</a:t>
            </a:r>
            <a:r>
              <a:rPr lang="en-US" dirty="0"/>
              <a:t> id</a:t>
            </a:r>
            <a:r>
              <a:rPr lang="lt-LT" dirty="0"/>
              <a:t>ė</a:t>
            </a:r>
            <a:r>
              <a:rPr lang="en-US" dirty="0"/>
              <a:t>ja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3AAD84-E033-C7C6-BEAF-964637183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 sz="3200" dirty="0"/>
              <a:t>Padaryt biudžeto aplikaciją</a:t>
            </a:r>
            <a:endParaRPr lang="ru-RU" sz="3200" dirty="0"/>
          </a:p>
          <a:p>
            <a:r>
              <a:rPr lang="lt-LT" sz="3200" dirty="0"/>
              <a:t>Padaryti patogia valdoma dizaina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7043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F52E6-662F-4B22-D8A8-6A9EEA37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Projekto struktūra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56AA52-EC39-B982-D67A-5EBD96BA3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453" y="2594074"/>
            <a:ext cx="8825659" cy="3416300"/>
          </a:xfrm>
        </p:spPr>
        <p:txBody>
          <a:bodyPr/>
          <a:lstStyle/>
          <a:p>
            <a:r>
              <a:rPr lang="lt-LT" dirty="0"/>
              <a:t>Galimybė stebėti pajamų ir išlaidų suvestinę</a:t>
            </a:r>
          </a:p>
          <a:p>
            <a:r>
              <a:rPr lang="lt-LT" dirty="0"/>
              <a:t>Galimybė stebėti kaip mūsų pajamos ir išlaidos kas mėnesį keičiasi</a:t>
            </a:r>
          </a:p>
          <a:p>
            <a:r>
              <a:rPr lang="lt-LT" dirty="0"/>
              <a:t>Išlaidos paskirstytos į kategorijas</a:t>
            </a:r>
          </a:p>
          <a:p>
            <a:r>
              <a:rPr lang="lt-LT" dirty="0"/>
              <a:t>Biudžeto valdymas pasirinktom kategorijom</a:t>
            </a:r>
          </a:p>
          <a:p>
            <a:r>
              <a:rPr lang="lt-LT" dirty="0"/>
              <a:t>ADMIN gali viską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6815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9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1026" name="Picture 2" descr="Изображение выглядит как логотип, Шрифт, График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957595A-EE28-39B5-2DE2-F79FFD205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4" r="9090" b="-1"/>
          <a:stretch/>
        </p:blipFill>
        <p:spPr bwMode="auto">
          <a:xfrm>
            <a:off x="474133" y="475488"/>
            <a:ext cx="11243734" cy="590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648B610-2565-6B46-460B-C848BC2B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82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8553E-D030-57C7-0D3D-B5948E12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/>
              <a:t>Github</a:t>
            </a:r>
            <a:endParaRPr lang="ru-RU" sz="6000" dirty="0"/>
          </a:p>
        </p:txBody>
      </p:sp>
      <p:pic>
        <p:nvPicPr>
          <p:cNvPr id="5" name="Объект 4" descr="Изображение выглядит как текст, снимок экрана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805440E-F5C8-3DEB-58D8-F213F7A41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4215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976EB-CEBA-903B-4E38-9A6C40E8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Мультимедийное программное обеспечение, Графическ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675639D3-CEAC-02BE-5B5F-8208482D6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62761"/>
          </a:xfrm>
        </p:spPr>
      </p:pic>
    </p:spTree>
    <p:extLst>
      <p:ext uri="{BB962C8B-B14F-4D97-AF65-F5344CB8AC3E}">
        <p14:creationId xmlns:p14="http://schemas.microsoft.com/office/powerpoint/2010/main" val="383700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Изображение выглядит как Шрифт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C5A025D-CB7B-6DE4-A372-B4AEDDA04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" r="1" b="10711"/>
          <a:stretch/>
        </p:blipFill>
        <p:spPr bwMode="auto"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AC776-A426-BDDF-A6E1-5D34DE4BE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5D70FE-90DA-1D1C-4F9A-D73E9E077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74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79</TotalTime>
  <Words>42</Words>
  <Application>Microsoft Office PowerPoint</Application>
  <PresentationFormat>Широкоэкранный</PresentationFormat>
  <Paragraphs>11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Совет директоров</vt:lpstr>
      <vt:lpstr>MyBudgetBuddy</vt:lpstr>
      <vt:lpstr>Презентация PowerPoint</vt:lpstr>
      <vt:lpstr>Презентация PowerPoint</vt:lpstr>
      <vt:lpstr>Projekto idėja</vt:lpstr>
      <vt:lpstr>Projekto struktūra</vt:lpstr>
      <vt:lpstr>Презентация PowerPoint</vt:lpstr>
      <vt:lpstr>Github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MyBudgetBuddy</dc:title>
  <dc:creator>Aleksandr Tarejev</dc:creator>
  <cp:lastModifiedBy>Aleksandr Tarejev</cp:lastModifiedBy>
  <cp:revision>2</cp:revision>
  <dcterms:created xsi:type="dcterms:W3CDTF">2023-05-24T08:45:11Z</dcterms:created>
  <dcterms:modified xsi:type="dcterms:W3CDTF">2023-05-24T10:04:42Z</dcterms:modified>
</cp:coreProperties>
</file>